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4630400" cy="8229600"/>
  <p:notesSz cx="8229600" cy="14630400"/>
  <p:embeddedFontLst>
    <p:embeddedFont>
      <p:font typeface="Nunito Semi Bold" panose="020B0604020202020204" charset="0"/>
      <p:regular r:id="rId25"/>
    </p:embeddedFont>
    <p:embeddedFont>
      <p:font typeface="PT Sans" panose="020F0502020204030204" pitchFamily="3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55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atsonx.a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2745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Travel AI Agent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90449"/>
            <a:ext cx="7468553" cy="211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AICTE PROJECTPresented By:</a:t>
            </a: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Kavvya M</a:t>
            </a:r>
            <a:r>
              <a:rPr lang="en-US" sz="26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College Name &amp; Department:</a:t>
            </a: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MIT ACADEMY OF ENGINEERING, COMPUTER ( SOFTWARE ) ENGINEERING DEPARTMENT</a:t>
            </a:r>
            <a:endParaRPr lang="en-US" sz="26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E0175-7C26-725A-1A62-1487DF08F83D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5778"/>
            <a:ext cx="3460194" cy="432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10 Results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43295" y="1121926"/>
            <a:ext cx="728948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Provided end-to-end itinerary suggestions with high accuracy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1722001"/>
            <a:ext cx="6077069" cy="55009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3295" y="7429619"/>
            <a:ext cx="133438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560B9E-1924-F6EF-3FE6-26499A993CA8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046" y="591264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11 Results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6" y="1198364"/>
            <a:ext cx="6855976" cy="6059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046" y="7414974"/>
            <a:ext cx="1312830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26FEE-A673-CFBC-E6B8-E1B45AE8A87A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284" y="590312"/>
            <a:ext cx="26265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12 Results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4" y="1197531"/>
            <a:ext cx="6981825" cy="60648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284" y="7419261"/>
            <a:ext cx="1312783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ECBC4-4235-8B03-D236-B57EF8D4B689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09" y="563880"/>
            <a:ext cx="2509123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13 Results</a:t>
            </a:r>
            <a:endParaRPr lang="en-US" sz="1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9" y="1143953"/>
            <a:ext cx="6433899" cy="5797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7709" y="7091124"/>
            <a:ext cx="1319498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17709" y="7454384"/>
            <a:ext cx="1319498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13749-7352-4479-93E4-38907237A38D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516" y="547211"/>
            <a:ext cx="243506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14 Results</a:t>
            </a:r>
            <a:endParaRPr lang="en-US" sz="1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6" y="1110258"/>
            <a:ext cx="6139815" cy="5516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516" y="6772275"/>
            <a:ext cx="1323736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96516" y="7124819"/>
            <a:ext cx="1323736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696516" y="7477363"/>
            <a:ext cx="13237369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3BFA7-7409-CA83-2C67-08E64C5F7E12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300" y="540782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15 Results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0" y="1097161"/>
            <a:ext cx="6539865" cy="55497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8300" y="6790611"/>
            <a:ext cx="1325379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88300" y="7138868"/>
            <a:ext cx="1325379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688300" y="7487126"/>
            <a:ext cx="13253799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36A29-1423-ECB6-AAFA-8B61B5055B42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547688"/>
            <a:ext cx="243685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16 Results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96992" y="981670"/>
            <a:ext cx="4350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Travel Agent successfully deployed on IBM Cloud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92" y="1404104"/>
            <a:ext cx="10979706" cy="48708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6992" y="6420564"/>
            <a:ext cx="132364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696992" y="6773228"/>
            <a:ext cx="132364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96992" y="7125891"/>
            <a:ext cx="132364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696992" y="7478554"/>
            <a:ext cx="13236416" cy="207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E7EA7-DF1A-E5EB-8D20-E762A4FBD729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294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17 Conclusion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714982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714982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9847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Simplifies Travel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480316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Travel Planner Agent simplifies the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entire travel process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2714982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4378" y="2714982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7796093" y="2984778"/>
            <a:ext cx="32999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Intelligent &amp; Personalized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6093" y="3480316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Makes planning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more intelligent, personalized, and stress-free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475547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7244" y="4755475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1198959" y="50252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Saves Time &amp; Informs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8959" y="5520809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users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time, avoid confusion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stay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informed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75547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4378" y="4755475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7796093" y="50252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Powerful AI Use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6093" y="5520809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Demonstrates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powerful use of AI + IBM Granite + NLP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real-world applications</a:t>
            </a:r>
            <a:endParaRPr lang="en-US" sz="18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DEFFB-8F60-D021-D007-3DD07DEF7662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557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18: GitHub Link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00002E"/>
              </a:solidFill>
              <a:latin typeface="Nunito Semi Bold" pitchFamily="34" charset="0"/>
            </a:endParaRPr>
          </a:p>
          <a:p>
            <a:pPr>
              <a:lnSpc>
                <a:spcPts val="2750"/>
              </a:lnSpc>
            </a:pPr>
            <a:r>
              <a:rPr lang="en-US" sz="2200" dirty="0"/>
              <a:t>https://github.com/Kavvya-2122/Travel_Planner_Agent</a:t>
            </a:r>
          </a:p>
        </p:txBody>
      </p:sp>
      <p:sp>
        <p:nvSpPr>
          <p:cNvPr id="3" name="Text 1"/>
          <p:cNvSpPr/>
          <p:nvPr/>
        </p:nvSpPr>
        <p:spPr>
          <a:xfrm>
            <a:off x="837724" y="36864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38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9086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F5083-0A6E-97BF-D31C-8DBF4CEB51CB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0288"/>
            <a:ext cx="352639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19: Future Scope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32013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Multi-language support for international travelers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6368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Voice-based agent for on-the-go conversations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26017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currency conversion and visa requirement checks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88349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local guide recommendations and safety alerts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5068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with booking APIs for direct reservations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846DC-A453-EC2F-4D74-D180B701FB1F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56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2: Outline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207668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Problem Statement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63902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 Used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013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Wow Factor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76368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 Users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26017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80464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Conclusion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5068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 Link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01301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Scope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57534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IBM Certifications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A4626-AB5F-DA7A-B8FE-F080CBE75A28}"/>
              </a:ext>
            </a:extLst>
          </p:cNvPr>
          <p:cNvSpPr/>
          <p:nvPr/>
        </p:nvSpPr>
        <p:spPr>
          <a:xfrm>
            <a:off x="12448674" y="7523747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19802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CERTIFICATIONS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741045" y="1100257"/>
            <a:ext cx="1314831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Getting Started with Artificial Intelligence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1530310"/>
            <a:ext cx="7362349" cy="57430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1045" y="7428190"/>
            <a:ext cx="13148310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E8FF9F-C246-6817-EEC0-31070561257C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2243"/>
            <a:ext cx="241125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CERTIFICATIONS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7724" y="1432917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Journey to Cloud: Envisioning Your Solution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56435"/>
            <a:ext cx="6574988" cy="50143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7159228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27900-2B71-7B5D-3D71-F0CF6C08206C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673" y="639961"/>
            <a:ext cx="217443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CERTIFICATIONS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813673" y="1208842"/>
            <a:ext cx="1300305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RAG LAB 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3" y="1681043"/>
            <a:ext cx="8018740" cy="50246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3673" y="6875621"/>
            <a:ext cx="1300305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813673" y="7347823"/>
            <a:ext cx="13003054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8F33E-7816-F476-A1B0-0FF8EA5E86F1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0808"/>
            <a:ext cx="424005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3: Problem Statement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165187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Challenge:</a:t>
            </a: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Travel planning can be overwhelming, time-consuming, and confusing, especially when considering multiple variables like budget, time, weather, transport, and accommodation.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37724" y="287833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Proposed Solution:</a:t>
            </a: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 </a:t>
            </a:r>
            <a:r>
              <a:rPr lang="en-US" sz="23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AI-powered Travel Planner Agent</a:t>
            </a: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that: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37724" y="362616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Understands user preferences and budget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18850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Suggests destinations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5083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Builds personalized itineraries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1316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Recommends transportation and stays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87549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real-time weather and map info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437828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bookings and alerts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700016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Optimizes travel schedules for a seamless experience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F50BF-C007-415C-7A53-789E63FBFBFA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6361"/>
            <a:ext cx="388858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4: Technology Used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3217426"/>
            <a:ext cx="4158734" cy="1228249"/>
          </a:xfrm>
          <a:prstGeom prst="roundRect">
            <a:avLst>
              <a:gd name="adj" fmla="val 467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479602"/>
            <a:ext cx="363438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IBM Cloud Lite Services</a:t>
            </a:r>
            <a:endParaRPr lang="en-US" sz="2350" dirty="0"/>
          </a:p>
        </p:txBody>
      </p:sp>
      <p:sp>
        <p:nvSpPr>
          <p:cNvPr id="5" name="Shape 3"/>
          <p:cNvSpPr/>
          <p:nvPr/>
        </p:nvSpPr>
        <p:spPr>
          <a:xfrm>
            <a:off x="5235773" y="3217426"/>
            <a:ext cx="4158734" cy="1228249"/>
          </a:xfrm>
          <a:prstGeom prst="roundRect">
            <a:avLst>
              <a:gd name="adj" fmla="val 467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97949" y="3479602"/>
            <a:ext cx="36343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Granite Foundation Model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33823" y="3217426"/>
            <a:ext cx="4158853" cy="1228249"/>
          </a:xfrm>
          <a:prstGeom prst="roundRect">
            <a:avLst>
              <a:gd name="adj" fmla="val 467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95999" y="3479602"/>
            <a:ext cx="363450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Natural Language Processing (NLP)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4684990"/>
            <a:ext cx="6357818" cy="1228249"/>
          </a:xfrm>
          <a:prstGeom prst="roundRect">
            <a:avLst>
              <a:gd name="adj" fmla="val 467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48633" y="4947166"/>
            <a:ext cx="51358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Generative AI for conversational queries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34858" y="4684990"/>
            <a:ext cx="6357818" cy="1228249"/>
          </a:xfrm>
          <a:prstGeom prst="roundRect">
            <a:avLst>
              <a:gd name="adj" fmla="val 467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97033" y="4947166"/>
            <a:ext cx="583346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with Maps, Weather APIs, and Booking Systems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81E7C-7076-3C2B-5C9E-807F5A5049B4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3433"/>
            <a:ext cx="43293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Slide 5: IBM Cloud Services Used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837724" y="3534132"/>
            <a:ext cx="6357818" cy="876300"/>
          </a:xfrm>
          <a:prstGeom prst="roundRect">
            <a:avLst>
              <a:gd name="adj" fmla="val 409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796308"/>
            <a:ext cx="37992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Cloud </a:t>
            </a:r>
            <a:r>
              <a:rPr lang="en-US" sz="2200" u="sng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Watsonx.ai</a:t>
            </a: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Studio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34858" y="3534132"/>
            <a:ext cx="6357818" cy="876300"/>
          </a:xfrm>
          <a:prstGeom prst="roundRect">
            <a:avLst>
              <a:gd name="adj" fmla="val 4097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97033" y="3796308"/>
            <a:ext cx="40497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Cloud </a:t>
            </a:r>
            <a:r>
              <a:rPr lang="en-US" sz="2200" u="sng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Watsonx.ai</a:t>
            </a: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Runtime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37724" y="4649748"/>
            <a:ext cx="6357818" cy="876300"/>
          </a:xfrm>
          <a:prstGeom prst="roundRect">
            <a:avLst>
              <a:gd name="adj" fmla="val 4097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99899" y="4911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Cloud Agent Lab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34858" y="4649748"/>
            <a:ext cx="6357818" cy="876300"/>
          </a:xfrm>
          <a:prstGeom prst="roundRect">
            <a:avLst>
              <a:gd name="adj" fmla="val 4097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97033" y="4911923"/>
            <a:ext cx="39253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IBM Granite Foundation Model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F37C7-D60E-83A2-56EC-C7615C431723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6710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Slide 6: Wow Factor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2468166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08998" y="273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Conversational AI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225879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travel recommendations in real-time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468166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19894" y="2730341"/>
            <a:ext cx="29903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Itineraries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3225879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Based on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budget, interests, and dates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468166"/>
            <a:ext cx="41588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05098" y="273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3225879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maps, weather, and local guides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493419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08998" y="47555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Alerts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9899" y="5251133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flight changes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traffic conditions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and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accommodation availability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5235773" y="4493419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832634" y="4755594"/>
            <a:ext cx="2965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Travel Plans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97949" y="5251133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save time and reduce cost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9633823" y="4493419"/>
            <a:ext cx="4158853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95999" y="4755594"/>
            <a:ext cx="363450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Scalable and Easy to Deploy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5999" y="5603081"/>
            <a:ext cx="36345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IBM Granite &amp; Watsonx</a:t>
            </a:r>
            <a:endParaRPr lang="en-US" sz="18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9768C4-0780-6D64-3050-B47F9C742838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1785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Slide 7: End Users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3724751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Frequent Travelers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7083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Corporate Travel Planners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49416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Travel Agencies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724751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Tourism Boards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287083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Students planning study tours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849416"/>
            <a:ext cx="618553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Casual tourists seeking smart trip planning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B7379-3EE4-8AFA-285D-EB7762A89EAB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555903"/>
            <a:ext cx="247292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Slide 8 Results</a:t>
            </a:r>
            <a:endParaRPr lang="en-US" sz="1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50" y="1012746"/>
            <a:ext cx="6312337" cy="5945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350" y="7105888"/>
            <a:ext cx="77292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707350" y="7463671"/>
            <a:ext cx="77292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707" y="552093"/>
            <a:ext cx="245661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Slide 9 Results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702707" y="989528"/>
            <a:ext cx="595014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Answered user queries on destinations, transport options, and budgets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07" y="1562219"/>
            <a:ext cx="6311384" cy="5613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42584" y="1532811"/>
            <a:ext cx="469261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02707" y="7469029"/>
            <a:ext cx="1322498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C1B34-9468-B3CD-7A04-219182EB0050}"/>
              </a:ext>
            </a:extLst>
          </p:cNvPr>
          <p:cNvSpPr/>
          <p:nvPr/>
        </p:nvSpPr>
        <p:spPr>
          <a:xfrm>
            <a:off x="12448674" y="7491663"/>
            <a:ext cx="2181726" cy="737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478</Words>
  <Application>Microsoft Office PowerPoint</Application>
  <PresentationFormat>Custom</PresentationFormat>
  <Paragraphs>111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Kavvya Mankulwar</dc:creator>
  <cp:lastModifiedBy>Kavvya Mankulwar</cp:lastModifiedBy>
  <cp:revision>2</cp:revision>
  <dcterms:created xsi:type="dcterms:W3CDTF">2025-08-04T11:15:17Z</dcterms:created>
  <dcterms:modified xsi:type="dcterms:W3CDTF">2025-08-04T11:19:25Z</dcterms:modified>
</cp:coreProperties>
</file>